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7530" y="3140710"/>
            <a:ext cx="5996305" cy="576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16725" y="2272482"/>
            <a:ext cx="1275869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934" y="2386862"/>
            <a:ext cx="695062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8740" y="4846029"/>
            <a:ext cx="457027" cy="4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6372" y="4836498"/>
            <a:ext cx="1037833" cy="4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0265" y="4758690"/>
            <a:ext cx="222821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24332" y="4960409"/>
            <a:ext cx="1037833" cy="4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2310664"/>
            <a:ext cx="1418690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591" y="2310664"/>
            <a:ext cx="1542468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8362" y="4884342"/>
            <a:ext cx="1209219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7204" y="4998728"/>
            <a:ext cx="1561511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5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68715" y="2177352"/>
            <a:ext cx="1475818" cy="5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3035370"/>
            <a:ext cx="2418438" cy="5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6725" y="3950588"/>
            <a:ext cx="1390125" cy="3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1338325"/>
            <a:ext cx="1523425" cy="4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2317" y="3920186"/>
            <a:ext cx="2142317" cy="5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0"/>
          <a:stretch>
            <a:fillRect/>
          </a:stretch>
        </p:blipFill>
        <p:spPr>
          <a:xfrm>
            <a:off x="703580" y="1224280"/>
            <a:ext cx="10784840" cy="5516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5010" y="1296670"/>
            <a:ext cx="131318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7200" y="2121535"/>
            <a:ext cx="17386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3945" y="2928620"/>
            <a:ext cx="16573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9285" y="4569460"/>
            <a:ext cx="173863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0535" y="5385435"/>
            <a:ext cx="145796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29773" y="2988039"/>
            <a:ext cx="1818589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9571" y="4628118"/>
            <a:ext cx="1209219" cy="53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1309694"/>
            <a:ext cx="2751687" cy="43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5591" y="2956932"/>
            <a:ext cx="2009016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4760" y="4585126"/>
            <a:ext cx="1352040" cy="43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2976879"/>
            <a:ext cx="666498" cy="4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4672599"/>
            <a:ext cx="1418690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1309714"/>
            <a:ext cx="1828110" cy="5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445" y="2947812"/>
            <a:ext cx="1837632" cy="5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8337" y="5414484"/>
            <a:ext cx="1742418" cy="4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44" y="4970676"/>
            <a:ext cx="2094710" cy="31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290779"/>
            <a:ext cx="1770982" cy="42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28" y="2931656"/>
            <a:ext cx="142821" cy="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9949" y="2931656"/>
            <a:ext cx="1647204" cy="42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387" y="4687013"/>
            <a:ext cx="1380604" cy="4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1551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1353228"/>
            <a:ext cx="2742166" cy="43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9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717010"/>
            <a:ext cx="11340000" cy="1575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2640" y="3888900"/>
            <a:ext cx="1075919" cy="38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114" y="3955746"/>
            <a:ext cx="704584" cy="41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4731" y="3831603"/>
            <a:ext cx="1199697" cy="43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